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868" y="1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כ"ה/כסלו/תשע"ז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he-IL" sz="4800" b="1" dirty="0"/>
              <a:t>שלוש תעניות הציבור </a:t>
            </a:r>
            <a:r>
              <a:rPr lang="he-IL" sz="4800" b="1" dirty="0" smtClean="0"/>
              <a:t>האמצעיות</a:t>
            </a:r>
            <a:r>
              <a:rPr lang="he-IL" sz="4800" b="1" dirty="0"/>
              <a:t/>
            </a:r>
            <a:br>
              <a:rPr lang="he-IL" sz="4800" b="1" dirty="0"/>
            </a:b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תענית פרק א משנה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 (חלק א)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מלבן מעוגל 24"/>
          <p:cNvSpPr/>
          <p:nvPr/>
        </p:nvSpPr>
        <p:spPr>
          <a:xfrm>
            <a:off x="7236297" y="3356992"/>
            <a:ext cx="1588356" cy="591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מעוגל 21"/>
          <p:cNvSpPr/>
          <p:nvPr/>
        </p:nvSpPr>
        <p:spPr>
          <a:xfrm>
            <a:off x="3707904" y="2708920"/>
            <a:ext cx="2160240" cy="591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4788024" y="1196752"/>
            <a:ext cx="1224136" cy="5919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4283968" y="460786"/>
            <a:ext cx="4540684" cy="591950"/>
          </a:xfrm>
          <a:prstGeom prst="round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2191648" y="269793"/>
            <a:ext cx="6700832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/>
              <a:t>עָבְרוּ אֵלּוּ וְלֹא נַעֲנוּ - </a:t>
            </a:r>
            <a:endParaRPr lang="en-US" sz="4800" b="1" dirty="0"/>
          </a:p>
          <a:p>
            <a:r>
              <a:rPr lang="he-IL" sz="4800" b="1" dirty="0"/>
              <a:t>בֵּית דִּין </a:t>
            </a:r>
            <a:r>
              <a:rPr lang="he-IL" sz="4800" b="1" dirty="0" err="1"/>
              <a:t>גּוֹזְרִין</a:t>
            </a:r>
            <a:r>
              <a:rPr lang="he-IL" sz="4800" b="1" dirty="0"/>
              <a:t> שָׁלשׁ תַּעֲנִיּוֹת אֲחֵרוֹת עַל הַצִּבּוּר. </a:t>
            </a:r>
            <a:endParaRPr lang="en-US" sz="4800" b="1" dirty="0"/>
          </a:p>
          <a:p>
            <a:r>
              <a:rPr lang="he-IL" sz="4800" b="1" dirty="0" err="1" smtClean="0"/>
              <a:t>אוֹכְלִין</a:t>
            </a:r>
            <a:r>
              <a:rPr lang="he-IL" sz="4800" b="1" dirty="0" smtClean="0"/>
              <a:t> </a:t>
            </a:r>
            <a:r>
              <a:rPr lang="he-IL" sz="4800" b="1" dirty="0" err="1"/>
              <a:t>וְשׁוֹתִין</a:t>
            </a:r>
            <a:r>
              <a:rPr lang="he-IL" sz="4800" b="1" dirty="0"/>
              <a:t> מִבְּעוֹד יוֹם, </a:t>
            </a:r>
            <a:endParaRPr lang="en-US" sz="4800" b="1" dirty="0"/>
          </a:p>
          <a:p>
            <a:r>
              <a:rPr lang="he-IL" sz="4800" b="1" dirty="0" err="1"/>
              <a:t>וַאֲסוּרִין</a:t>
            </a:r>
            <a:r>
              <a:rPr lang="he-IL" sz="4800" b="1" dirty="0"/>
              <a:t> בִּמְלָאכָה וּבִרְחִיצָה וּבְסִיכָה וּבִנְעִילַת הַסַּנְדָּל וּבְתַשְּׁמִישׁ הַמִּטָּה, </a:t>
            </a:r>
            <a:endParaRPr lang="en-US" sz="4800" b="1" dirty="0"/>
          </a:p>
          <a:p>
            <a:r>
              <a:rPr lang="he-IL" sz="4800" b="1" dirty="0" err="1"/>
              <a:t>וְנוֹעֲלִין</a:t>
            </a:r>
            <a:r>
              <a:rPr lang="he-IL" sz="4800" b="1" dirty="0"/>
              <a:t> אֶת הַמֶּרְחֲצָאוֹת. 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52626"/>
            <a:ext cx="1656184" cy="40011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/>
              <a:t>דין</a:t>
            </a:r>
            <a:endParaRPr lang="he-IL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201950"/>
            <a:ext cx="1656184" cy="400110"/>
          </a:xfrm>
          <a:prstGeom prst="rect">
            <a:avLst/>
          </a:prstGeom>
          <a:solidFill>
            <a:srgbClr val="CC00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000" dirty="0" smtClean="0">
                <a:solidFill>
                  <a:srgbClr val="FFFF00"/>
                </a:solidFill>
              </a:rPr>
              <a:t>מקרה</a:t>
            </a:r>
            <a:endParaRPr lang="he-IL" sz="20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512" y="1637184"/>
            <a:ext cx="2232248" cy="341632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במשנה שלנו מופיע מספר אחד. </a:t>
            </a:r>
          </a:p>
          <a:p>
            <a:pPr algn="ctr"/>
            <a:r>
              <a:rPr lang="he-IL" sz="3600" dirty="0" smtClean="0"/>
              <a:t>הרבה פעמים מספר הוא חלק מהדין</a:t>
            </a:r>
            <a:endParaRPr lang="he-IL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1912" y="1789584"/>
            <a:ext cx="2232248" cy="341632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במשנה שלנו מופיע אחד מזמני היום. גם תיאור הזמן הוא חלק מהדין</a:t>
            </a:r>
            <a:endParaRPr lang="he-IL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79512" y="1937926"/>
            <a:ext cx="2232248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יש במשנה עוד מילת דין אחת. נסמן גם אותה.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2" grpId="0" animBg="1"/>
      <p:bldP spid="20" grpId="0" animBg="1"/>
      <p:bldP spid="12" grpId="0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436</TotalTime>
  <Words>84</Words>
  <Application>Microsoft Office PowerPoint</Application>
  <PresentationFormat>‫הצגה על המסך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טרק</vt:lpstr>
      <vt:lpstr>שלוש תעניות הציבור האמצעיות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30</cp:revision>
  <dcterms:created xsi:type="dcterms:W3CDTF">2016-05-17T09:54:39Z</dcterms:created>
  <dcterms:modified xsi:type="dcterms:W3CDTF">2016-12-25T10:40:39Z</dcterms:modified>
</cp:coreProperties>
</file>