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85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ט'/אייר/תשע"ו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r>
              <a:rPr lang="he-IL" dirty="0" smtClean="0"/>
              <a:t>מסכת סוכה פרק ב משנה </a:t>
            </a:r>
            <a:r>
              <a:rPr lang="he-IL" dirty="0" smtClean="0"/>
              <a:t>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אכילת עראי ושתיית עראי מחוץ לסוכה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מלבן מעוגל 29"/>
          <p:cNvSpPr/>
          <p:nvPr/>
        </p:nvSpPr>
        <p:spPr>
          <a:xfrm>
            <a:off x="3851920" y="5445224"/>
            <a:ext cx="2808312" cy="50405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5004048" y="2869704"/>
            <a:ext cx="3744416" cy="70331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7164288" y="4797152"/>
            <a:ext cx="1584176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לבן מעוגל 21"/>
          <p:cNvSpPr/>
          <p:nvPr/>
        </p:nvSpPr>
        <p:spPr>
          <a:xfrm>
            <a:off x="3203847" y="4221088"/>
            <a:ext cx="1096119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7524328" y="2293640"/>
            <a:ext cx="1296144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מעוגל 20"/>
          <p:cNvSpPr/>
          <p:nvPr/>
        </p:nvSpPr>
        <p:spPr>
          <a:xfrm>
            <a:off x="4211960" y="1700808"/>
            <a:ext cx="1296144" cy="5760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מעוגל 19"/>
          <p:cNvSpPr/>
          <p:nvPr/>
        </p:nvSpPr>
        <p:spPr>
          <a:xfrm>
            <a:off x="7596336" y="1052736"/>
            <a:ext cx="1152128" cy="50405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5004048" y="4221088"/>
            <a:ext cx="1800200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6353838" y="1700808"/>
            <a:ext cx="2394626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771800" y="476672"/>
            <a:ext cx="309634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6774576" cy="6048672"/>
          </a:xfrm>
        </p:spPr>
        <p:txBody>
          <a:bodyPr>
            <a:noAutofit/>
          </a:bodyPr>
          <a:lstStyle/>
          <a:p>
            <a:r>
              <a:rPr lang="he-IL" sz="3600" b="1" dirty="0"/>
              <a:t>מַּעֲשֶׂה וְהֵבִיאוּ לוֹ לְרַבָּן יוֹחָנָן בֶּן זַכַּאי לִטְעֹם אֶת הַתַּבְשִׁיל, </a:t>
            </a:r>
            <a:endParaRPr lang="en-US" sz="3600" b="1" dirty="0"/>
          </a:p>
          <a:p>
            <a:r>
              <a:rPr lang="he-IL" sz="3600" b="1" dirty="0"/>
              <a:t>וּלְרַבָּן גַּמְלִיאֵל שְׁתֵּי כוֹתָבוֹת וּדְלִי שֶׁל מָיִם, </a:t>
            </a:r>
            <a:endParaRPr lang="en-US" sz="3600" b="1" dirty="0"/>
          </a:p>
          <a:p>
            <a:r>
              <a:rPr lang="he-IL" sz="3600" b="1" dirty="0"/>
              <a:t>וְאָמְרוּ: הַעֲלוּם לַסֻּכָּה. </a:t>
            </a:r>
            <a:endParaRPr lang="en-US" sz="3600" b="1" dirty="0"/>
          </a:p>
          <a:p>
            <a:r>
              <a:rPr lang="he-IL" sz="3600" b="1" dirty="0"/>
              <a:t> </a:t>
            </a:r>
            <a:endParaRPr lang="en-US" sz="3600" b="1" dirty="0"/>
          </a:p>
          <a:p>
            <a:r>
              <a:rPr lang="he-IL" sz="3600" b="1" dirty="0"/>
              <a:t>וּכְשֶׁנָּתְנוּ לוֹ לְרַבִּי צָדוֹק אֹכֶל פָּחוֹת </a:t>
            </a:r>
            <a:r>
              <a:rPr lang="he-IL" sz="3600" b="1" dirty="0" err="1"/>
              <a:t>מִכַּבֵּיצָה</a:t>
            </a:r>
            <a:r>
              <a:rPr lang="he-IL" sz="3600" b="1" dirty="0"/>
              <a:t>, </a:t>
            </a:r>
            <a:endParaRPr lang="en-US" sz="3600" b="1" dirty="0"/>
          </a:p>
          <a:p>
            <a:r>
              <a:rPr lang="he-IL" sz="3600" b="1" dirty="0"/>
              <a:t>נְטָלוֹ בַּמַּפָּה, וַאֲכָלוֹ חוּץ לַסֻּכָּה, וְלֹא בֵּרַךְ אַחֲרָיו.</a:t>
            </a:r>
            <a:endParaRPr lang="en-US" sz="3600" b="1" dirty="0"/>
          </a:p>
          <a:p>
            <a:pPr algn="ctr"/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322746"/>
            <a:ext cx="2555776" cy="1754326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על אילו תנאים מסופר במשנה?</a:t>
            </a:r>
            <a:endParaRPr lang="he-IL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2438886"/>
            <a:ext cx="2699792" cy="286232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/>
              <a:t>מאילו מילים אנו לומדים שמדובר באכילת עראי ושתיית עראי?</a:t>
            </a:r>
            <a:endParaRPr lang="he-IL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323528" y="2204864"/>
            <a:ext cx="2699792" cy="3108543"/>
          </a:xfrm>
          <a:prstGeom prst="rect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מאילו מילים לומדים שרבן יוחנן בן זכאי ורבן גמליאל לא רצו לאכול ולשתות באופן עראי מחוץ לסוכה?</a:t>
            </a:r>
            <a:endParaRPr lang="he-IL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47961" y="2357264"/>
            <a:ext cx="2699792" cy="1815882"/>
          </a:xfrm>
          <a:prstGeom prst="rect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מאילו מילים לומדים שרבי צדוק אכל באופן עראי מחוץ לסוכה?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24" grpId="0" animBg="1"/>
      <p:bldP spid="22" grpId="0" animBg="1"/>
      <p:bldP spid="23" grpId="0" animBg="1"/>
      <p:bldP spid="21" grpId="0" animBg="1"/>
      <p:bldP spid="20" grpId="0" animBg="1"/>
      <p:bldP spid="17" grpId="0" animBg="1"/>
      <p:bldP spid="18" grpId="0" animBg="1"/>
      <p:bldP spid="16" grpId="0" animBg="1"/>
      <p:bldP spid="4" grpId="0" animBg="1"/>
      <p:bldP spid="4" grpId="1" animBg="1"/>
      <p:bldP spid="19" grpId="0" animBg="1"/>
      <p:bldP spid="19" grpId="1" animBg="1"/>
      <p:bldP spid="26" grpId="0" animBg="1"/>
      <p:bldP spid="26" grpId="1" animBg="1"/>
      <p:bldP spid="29" grpId="0" animBg="1"/>
      <p:bldP spid="29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81</Words>
  <Application>Microsoft Office PowerPoint</Application>
  <PresentationFormat>‫הצגה על המסך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זרימה</vt:lpstr>
      <vt:lpstr>מסכת סוכה פרק ב משנה ה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29</cp:revision>
  <dcterms:created xsi:type="dcterms:W3CDTF">2016-04-03T10:34:38Z</dcterms:created>
  <dcterms:modified xsi:type="dcterms:W3CDTF">2016-05-17T08:44:47Z</dcterms:modified>
</cp:coreProperties>
</file>