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6" r:id="rId3"/>
    <p:sldId id="258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עקיבא אלטמן" initials="עא" lastIdx="1" clrIdx="0">
    <p:extLst>
      <p:ext uri="{19B8F6BF-5375-455C-9EA6-DF929625EA0E}">
        <p15:presenceInfo xmlns:p15="http://schemas.microsoft.com/office/powerpoint/2012/main" userId="113243ea12561dd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A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01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7C7-FCED-4C75-ABE7-B430CFF7D7B7}" type="datetimeFigureOut">
              <a:rPr lang="he-IL" smtClean="0"/>
              <a:t>כ"א/כסלו/תשע"ז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4B91-14A3-4283-82AF-DFCB94AD1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06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7C7-FCED-4C75-ABE7-B430CFF7D7B7}" type="datetimeFigureOut">
              <a:rPr lang="he-IL" smtClean="0"/>
              <a:t>כ"א/כסלו/תשע"ז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4B91-14A3-4283-82AF-DFCB94AD1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958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7C7-FCED-4C75-ABE7-B430CFF7D7B7}" type="datetimeFigureOut">
              <a:rPr lang="he-IL" smtClean="0"/>
              <a:t>כ"א/כסלו/תשע"ז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4B91-14A3-4283-82AF-DFCB94AD1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2191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7C7-FCED-4C75-ABE7-B430CFF7D7B7}" type="datetimeFigureOut">
              <a:rPr lang="he-IL" smtClean="0"/>
              <a:t>כ"א/כסלו/תשע"ז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4B91-14A3-4283-82AF-DFCB94AD1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850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7C7-FCED-4C75-ABE7-B430CFF7D7B7}" type="datetimeFigureOut">
              <a:rPr lang="he-IL" smtClean="0"/>
              <a:t>כ"א/כסלו/תשע"ז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4B91-14A3-4283-82AF-DFCB94AD1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34043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7C7-FCED-4C75-ABE7-B430CFF7D7B7}" type="datetimeFigureOut">
              <a:rPr lang="he-IL" smtClean="0"/>
              <a:t>כ"א/כסלו/תשע"ז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4B91-14A3-4283-82AF-DFCB94AD1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56013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7C7-FCED-4C75-ABE7-B430CFF7D7B7}" type="datetimeFigureOut">
              <a:rPr lang="he-IL" smtClean="0"/>
              <a:t>כ"א/כסלו/תשע"ז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4B91-14A3-4283-82AF-DFCB94AD1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99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7C7-FCED-4C75-ABE7-B430CFF7D7B7}" type="datetimeFigureOut">
              <a:rPr lang="he-IL" smtClean="0"/>
              <a:t>כ"א/כסלו/תשע"ז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4B91-14A3-4283-82AF-DFCB94AD1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23790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7C7-FCED-4C75-ABE7-B430CFF7D7B7}" type="datetimeFigureOut">
              <a:rPr lang="he-IL" smtClean="0"/>
              <a:t>כ"א/כסלו/תשע"ז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4B91-14A3-4283-82AF-DFCB94AD1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67608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7C7-FCED-4C75-ABE7-B430CFF7D7B7}" type="datetimeFigureOut">
              <a:rPr lang="he-IL" smtClean="0"/>
              <a:t>כ"א/כסלו/תשע"ז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4B91-14A3-4283-82AF-DFCB94AD1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067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AC7C7-FCED-4C75-ABE7-B430CFF7D7B7}" type="datetimeFigureOut">
              <a:rPr lang="he-IL" smtClean="0"/>
              <a:t>כ"א/כסלו/תשע"ז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C4B91-14A3-4283-82AF-DFCB94AD1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685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AC7C7-FCED-4C75-ABE7-B430CFF7D7B7}" type="datetimeFigureOut">
              <a:rPr lang="he-IL" smtClean="0"/>
              <a:t>כ"א/כסלו/תשע"ז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C4B91-14A3-4283-82AF-DFCB94AD1244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21204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לבן 3"/>
          <p:cNvSpPr/>
          <p:nvPr/>
        </p:nvSpPr>
        <p:spPr>
          <a:xfrm>
            <a:off x="3234776" y="1690078"/>
            <a:ext cx="6039853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e-IL" sz="60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בבא מציעא פרק ב</a:t>
            </a:r>
          </a:p>
          <a:p>
            <a:pPr algn="ctr"/>
            <a:r>
              <a:rPr lang="he-IL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אלו מציאות</a:t>
            </a:r>
            <a:endParaRPr lang="he-IL" sz="6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917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מלבן 11"/>
          <p:cNvSpPr/>
          <p:nvPr/>
        </p:nvSpPr>
        <p:spPr>
          <a:xfrm>
            <a:off x="3610198" y="1001485"/>
            <a:ext cx="1611085" cy="4064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1" name="מלבן 10"/>
          <p:cNvSpPr/>
          <p:nvPr/>
        </p:nvSpPr>
        <p:spPr>
          <a:xfrm>
            <a:off x="7881257" y="1030514"/>
            <a:ext cx="3164746" cy="72571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/>
          <p:cNvSpPr txBox="1"/>
          <p:nvPr/>
        </p:nvSpPr>
        <p:spPr>
          <a:xfrm>
            <a:off x="6246985" y="880093"/>
            <a:ext cx="4784035" cy="54952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sz="2000" dirty="0"/>
              <a:t>א</a:t>
            </a:r>
            <a:r>
              <a:rPr lang="he-IL" dirty="0"/>
              <a:t>ֵלּוּ מְצִיאוֹת שֶׁלּוֹ, וְאֵלּוּ </a:t>
            </a:r>
            <a:r>
              <a:rPr lang="he-IL" dirty="0" err="1"/>
              <a:t>חַיָּב</a:t>
            </a:r>
            <a:r>
              <a:rPr lang="he-IL" dirty="0"/>
              <a:t> </a:t>
            </a:r>
            <a:r>
              <a:rPr lang="he-IL" dirty="0" smtClean="0"/>
              <a:t>לְהַכְרִיז?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אֵלּוּ </a:t>
            </a:r>
            <a:r>
              <a:rPr lang="he-IL" dirty="0"/>
              <a:t>מְצִיאוֹת </a:t>
            </a:r>
            <a:r>
              <a:rPr lang="he-IL" dirty="0" smtClean="0"/>
              <a:t>שֶׁלּוֹ:</a:t>
            </a:r>
          </a:p>
          <a:p>
            <a:pPr>
              <a:lnSpc>
                <a:spcPct val="150000"/>
              </a:lnSpc>
            </a:pPr>
            <a:r>
              <a:rPr lang="he-IL" dirty="0" smtClean="0"/>
              <a:t> </a:t>
            </a:r>
            <a:r>
              <a:rPr lang="he-IL" dirty="0"/>
              <a:t>מָצָא פֵרוֹת </a:t>
            </a:r>
            <a:r>
              <a:rPr lang="he-IL" dirty="0" err="1"/>
              <a:t>מְפֻזָּרִין</a:t>
            </a:r>
            <a:r>
              <a:rPr lang="he-IL" dirty="0"/>
              <a:t>,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 smtClean="0"/>
              <a:t>מָעוֹת </a:t>
            </a:r>
            <a:r>
              <a:rPr lang="he-IL" dirty="0"/>
              <a:t>מְפֻזָּרוֹת, </a:t>
            </a:r>
            <a:endParaRPr lang="he-IL" dirty="0" smtClean="0"/>
          </a:p>
          <a:p>
            <a:pPr>
              <a:lnSpc>
                <a:spcPct val="150000"/>
              </a:lnSpc>
            </a:pPr>
            <a:r>
              <a:rPr lang="he-IL" dirty="0" smtClean="0"/>
              <a:t>כְּרִיכוֹת </a:t>
            </a:r>
            <a:r>
              <a:rPr lang="he-IL" dirty="0"/>
              <a:t>בִּרְשׁוּת הָרַבִּים,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 err="1"/>
              <a:t>וְעִגּוּלֵי</a:t>
            </a:r>
            <a:r>
              <a:rPr lang="he-IL" dirty="0"/>
              <a:t> דְבֵלָה, כִּכָּרוֹת שֶׁל נַחְתּוֹם, מַחֲרוֹזוֹת שֶׁל דָּגִים,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 וַחֲתִיכוֹת שֶׁל בָּשָׂר, גִזֵּי צֶמֶר הַבָּאוֹת מִמְּדִינָתָן,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וַאֲנִיצֵי פִשְׁתָּן, וּלְשׁוֹנוֹת שֶׁל </a:t>
            </a:r>
            <a:r>
              <a:rPr lang="he-IL" dirty="0" smtClean="0"/>
              <a:t>אַרְגָּמָן</a:t>
            </a:r>
            <a:r>
              <a:rPr lang="he-IL" dirty="0"/>
              <a:t>-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הֲרֵי אֵלּוּ שֶׁלּוֹ, דִּבְרֵי רַבִּי מֵאִיר.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רַבִּי יְהוּדָה </a:t>
            </a:r>
            <a:r>
              <a:rPr lang="he-IL" dirty="0" smtClean="0"/>
              <a:t>אוֹמֵר: </a:t>
            </a:r>
            <a:r>
              <a:rPr lang="he-IL" dirty="0"/>
              <a:t>כָּל שֶׁיֶּשׁ בּוֹ </a:t>
            </a:r>
            <a:r>
              <a:rPr lang="he-IL" dirty="0" smtClean="0"/>
              <a:t>שִׁנּוּי - </a:t>
            </a:r>
            <a:r>
              <a:rPr lang="he-IL" dirty="0" err="1"/>
              <a:t>חַיָּב</a:t>
            </a:r>
            <a:r>
              <a:rPr lang="he-IL" dirty="0"/>
              <a:t> לְהַכְרִיז.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כֵּיצַד. מָצָא עִגּוּל וּבְתוֹכוֹ חֶרֶס, כִּכָּר וּבְתוֹכוֹ מָעוֹת.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רַבִּי שִׁמְעוֹן בֶּן אֶלְעָזָר </a:t>
            </a:r>
            <a:r>
              <a:rPr lang="he-IL" dirty="0" smtClean="0"/>
              <a:t>אוֹמֵר: </a:t>
            </a:r>
            <a:r>
              <a:rPr lang="he-IL" dirty="0"/>
              <a:t>כָּל כְּלֵי </a:t>
            </a:r>
            <a:r>
              <a:rPr lang="he-IL" dirty="0" err="1"/>
              <a:t>אֶנְפּוֹרְיָא</a:t>
            </a:r>
            <a:r>
              <a:rPr lang="he-IL" dirty="0"/>
              <a:t> אֵינוֹ </a:t>
            </a:r>
            <a:r>
              <a:rPr lang="he-IL" dirty="0" err="1"/>
              <a:t>חַיָּב</a:t>
            </a:r>
            <a:r>
              <a:rPr lang="he-IL" dirty="0"/>
              <a:t> </a:t>
            </a:r>
            <a:r>
              <a:rPr lang="he-IL" dirty="0" smtClean="0"/>
              <a:t>לְהַכְרִיז.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7740" y="880093"/>
            <a:ext cx="5123543" cy="32778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50000"/>
              </a:lnSpc>
            </a:pPr>
            <a:r>
              <a:rPr lang="he-IL" dirty="0"/>
              <a:t>וְאֵלוּ </a:t>
            </a:r>
            <a:r>
              <a:rPr lang="he-IL" dirty="0" err="1"/>
              <a:t>חַיָּב</a:t>
            </a:r>
            <a:r>
              <a:rPr lang="he-IL" dirty="0"/>
              <a:t> </a:t>
            </a:r>
            <a:r>
              <a:rPr lang="he-IL" dirty="0" smtClean="0"/>
              <a:t>לְהַכְרִיז</a:t>
            </a:r>
            <a:r>
              <a:rPr lang="he-IL" dirty="0"/>
              <a:t>: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מָצָא פֵרוֹת בִּכְלִי אוֹ כְלִי כְּמוֹת שֶׁהוּא,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מָעוֹת בְּכִיס אוֹ כִיס כְּמוֹת שֶׁהוּא,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 err="1"/>
              <a:t>צִבּוּרֵי</a:t>
            </a:r>
            <a:r>
              <a:rPr lang="he-IL" dirty="0"/>
              <a:t> פֵרוֹת, </a:t>
            </a:r>
            <a:r>
              <a:rPr lang="he-IL" dirty="0" err="1"/>
              <a:t>צִבּוּרֵי</a:t>
            </a:r>
            <a:r>
              <a:rPr lang="he-IL" dirty="0"/>
              <a:t> מָעוֹת, שְׁלשָׁה מַטְבְּעוֹת זֶה עַל גַּב זֶה,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כְּרִיכוֹת בִּרְשׁוּת הַיָּחִיד , וְכִכָּרוֹת שֶׁל בַּעַל הַבַּיִת,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וְגִזֵּי צֶמֶר הַלְּקוּחוֹת מִבֵּית הָאֻמָּן, כַּדֵּי יַיִן וְכַדֵּי שֶׁמֶן, 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he-IL" dirty="0"/>
              <a:t>הֲרֵי אֵלּוּ </a:t>
            </a:r>
            <a:r>
              <a:rPr lang="he-IL" dirty="0" err="1"/>
              <a:t>חַיָּב</a:t>
            </a:r>
            <a:r>
              <a:rPr lang="he-IL" dirty="0"/>
              <a:t> לְהַכְרִיז</a:t>
            </a:r>
            <a:endParaRPr lang="en-US" dirty="0"/>
          </a:p>
          <a:p>
            <a:endParaRPr lang="he-IL" dirty="0"/>
          </a:p>
        </p:txBody>
      </p:sp>
      <p:sp>
        <p:nvSpPr>
          <p:cNvPr id="8" name="מלבן 7"/>
          <p:cNvSpPr/>
          <p:nvPr/>
        </p:nvSpPr>
        <p:spPr>
          <a:xfrm>
            <a:off x="8653986" y="418429"/>
            <a:ext cx="113524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משנה א</a:t>
            </a:r>
            <a:endParaRPr lang="he-IL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מלבן 8"/>
          <p:cNvSpPr/>
          <p:nvPr/>
        </p:nvSpPr>
        <p:spPr>
          <a:xfrm>
            <a:off x="4092448" y="418428"/>
            <a:ext cx="112883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e-IL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משנה ב</a:t>
            </a:r>
            <a:endParaRPr lang="he-IL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31261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1" grpId="0" animBg="1"/>
      <p:bldP spid="5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0093" y="544060"/>
            <a:ext cx="3052536" cy="3052536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7431" y="4081736"/>
            <a:ext cx="3345770" cy="2007462"/>
          </a:xfrm>
          <a:prstGeom prst="rect">
            <a:avLst/>
          </a:prstGeom>
        </p:spPr>
      </p:pic>
      <p:pic>
        <p:nvPicPr>
          <p:cNvPr id="4" name="תמונה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8767" y="4290129"/>
            <a:ext cx="2876550" cy="1590675"/>
          </a:xfrm>
          <a:prstGeom prst="rect">
            <a:avLst/>
          </a:prstGeom>
        </p:spPr>
      </p:pic>
      <p:pic>
        <p:nvPicPr>
          <p:cNvPr id="6" name="תמונה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91943" y="1239385"/>
            <a:ext cx="4189338" cy="1661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196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</TotalTime>
  <Words>161</Words>
  <Application>Microsoft Office PowerPoint</Application>
  <PresentationFormat>מסך רחב</PresentationFormat>
  <Paragraphs>23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מצגת של PowerPoint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עקיבא אלטמן</dc:creator>
  <cp:lastModifiedBy>עקיבא אלטמן</cp:lastModifiedBy>
  <cp:revision>6</cp:revision>
  <dcterms:created xsi:type="dcterms:W3CDTF">2016-12-21T07:37:33Z</dcterms:created>
  <dcterms:modified xsi:type="dcterms:W3CDTF">2016-12-21T17:29:43Z</dcterms:modified>
</cp:coreProperties>
</file>