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50BC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י"ד/תמוז/תשע"ו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ברכות פרק ט משנה ג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343263" y="3356992"/>
            <a:ext cx="662473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בִּרְכַת שהחיינו, ברכה על טובה שיש בה גם רע ולהֵפֶך ותפילת </a:t>
            </a:r>
            <a:r>
              <a:rPr lang="he-I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שָׁוְא</a:t>
            </a:r>
            <a: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2411760" y="1484784"/>
            <a:ext cx="6484652" cy="504056"/>
          </a:xfrm>
          <a:prstGeom prst="roundRect">
            <a:avLst/>
          </a:prstGeom>
          <a:gradFill>
            <a:gsLst>
              <a:gs pos="0">
                <a:srgbClr val="CC3399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מעוגל 31"/>
          <p:cNvSpPr/>
          <p:nvPr/>
        </p:nvSpPr>
        <p:spPr>
          <a:xfrm>
            <a:off x="5229775" y="3660706"/>
            <a:ext cx="2843808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מלבן מעוגל 14"/>
          <p:cNvSpPr/>
          <p:nvPr/>
        </p:nvSpPr>
        <p:spPr>
          <a:xfrm>
            <a:off x="5773132" y="4533959"/>
            <a:ext cx="3123281" cy="432048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2411760" y="4092754"/>
            <a:ext cx="6484653" cy="488374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2627784" y="3216082"/>
            <a:ext cx="6290697" cy="428724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6866643" y="2348880"/>
            <a:ext cx="2094141" cy="457062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4571999" y="332656"/>
            <a:ext cx="4324414" cy="369332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084168" y="701988"/>
            <a:ext cx="2843808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</a:t>
            </a:r>
            <a:endParaRPr lang="he-IL" dirty="0"/>
          </a:p>
        </p:txBody>
      </p:sp>
      <p:sp>
        <p:nvSpPr>
          <p:cNvPr id="17" name="מלבן מעוגל 16"/>
          <p:cNvSpPr/>
          <p:nvPr/>
        </p:nvSpPr>
        <p:spPr>
          <a:xfrm>
            <a:off x="3419872" y="4581128"/>
            <a:ext cx="2353260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8073583" y="3645024"/>
            <a:ext cx="822829" cy="432048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355976" y="2348880"/>
            <a:ext cx="2406687" cy="45706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339752" y="195024"/>
            <a:ext cx="65882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/>
              <a:t>בָּנָה בַּיִת חָדָשׁ, וְקָנָה כֵּלִים חֲדָשִׁים -</a:t>
            </a:r>
            <a:endParaRPr lang="en-US" sz="2800" dirty="0"/>
          </a:p>
          <a:p>
            <a:r>
              <a:rPr lang="he-IL" sz="2800" b="1" dirty="0"/>
              <a:t>אוֹמֵר: "בָּרוּךְ </a:t>
            </a:r>
            <a:r>
              <a:rPr lang="he-IL" sz="2800" b="1" dirty="0" err="1"/>
              <a:t>שֶׁהֶחֱיָנו</a:t>
            </a:r>
            <a:r>
              <a:rPr lang="he-IL" sz="2800" b="1" dirty="0"/>
              <a:t>ּ".</a:t>
            </a:r>
            <a:endParaRPr lang="en-US" sz="2800" dirty="0"/>
          </a:p>
          <a:p>
            <a:r>
              <a:rPr lang="he-IL" sz="2800" b="1" dirty="0"/>
              <a:t> </a:t>
            </a:r>
            <a:endParaRPr lang="en-US" sz="2800" dirty="0"/>
          </a:p>
          <a:p>
            <a:r>
              <a:rPr lang="he-IL" sz="2800" b="1" dirty="0"/>
              <a:t>מְבָרֵךְ עַל הָרָעָה מֵעֵין הַטּוֹבָה, וְעַל הַטּוֹבָה מֵעֵין הָרָעָה.</a:t>
            </a:r>
            <a:endParaRPr lang="en-US" sz="2800" dirty="0"/>
          </a:p>
          <a:p>
            <a:endParaRPr lang="en-US" sz="2800" dirty="0"/>
          </a:p>
          <a:p>
            <a:r>
              <a:rPr lang="he-IL" sz="2800" b="1" dirty="0"/>
              <a:t>הַצּוֹעֵק לְשֶׁעָבַר </a:t>
            </a:r>
            <a:r>
              <a:rPr lang="he-IL" sz="2800" b="1" dirty="0" smtClean="0"/>
              <a:t>– הֲרֵי </a:t>
            </a:r>
            <a:r>
              <a:rPr lang="he-IL" sz="2800" b="1" dirty="0"/>
              <a:t>זוֹ תְּפִלַּת </a:t>
            </a:r>
            <a:r>
              <a:rPr lang="he-IL" sz="2800" b="1" dirty="0" err="1"/>
              <a:t>שָׁוְא</a:t>
            </a:r>
            <a:r>
              <a:rPr lang="he-IL" sz="2800" b="1" dirty="0"/>
              <a:t>.</a:t>
            </a:r>
            <a:endParaRPr lang="en-US" sz="2800" dirty="0"/>
          </a:p>
          <a:p>
            <a:r>
              <a:rPr lang="he-IL" sz="2800" b="1" dirty="0"/>
              <a:t>כֵּיצַד?</a:t>
            </a:r>
            <a:endParaRPr lang="en-US" sz="2800" dirty="0"/>
          </a:p>
          <a:p>
            <a:r>
              <a:rPr lang="he-IL" sz="2800" b="1" dirty="0" err="1"/>
              <a:t>הָיְתָה</a:t>
            </a:r>
            <a:r>
              <a:rPr lang="he-IL" sz="2800" b="1" dirty="0"/>
              <a:t> אִשְׁתּוֹ מְעֻבֶּרֶת, וְאָמַר: "יְהִי רָצוֹן שֶׁתֵּלֵד אִשְׁתִּי זָכָר" - הֲרֵי זוֹ תְּפִלַּת </a:t>
            </a:r>
            <a:r>
              <a:rPr lang="he-IL" sz="2800" b="1" dirty="0" err="1"/>
              <a:t>שָׁוְא</a:t>
            </a:r>
            <a:r>
              <a:rPr lang="he-IL" sz="2800" b="1" dirty="0"/>
              <a:t>.</a:t>
            </a:r>
            <a:endParaRPr lang="en-US" sz="2800" dirty="0"/>
          </a:p>
          <a:p>
            <a:r>
              <a:rPr lang="he-IL" sz="2800" b="1" dirty="0"/>
              <a:t>הָיָה בָּא בַּדֶּרֶךְ וְשָׁמַע קוֹל </a:t>
            </a:r>
            <a:r>
              <a:rPr lang="he-IL" sz="2800" b="1" dirty="0" err="1"/>
              <a:t>צְוָחָה</a:t>
            </a:r>
            <a:r>
              <a:rPr lang="he-IL" sz="2800" b="1" dirty="0"/>
              <a:t> בָּעִיר, וְאָמַר: "יְהִי רָצוֹן שֶׁלֹּא יִהְיוּ אֵלּוּ בְּנֵי בֵיתִי" - הֲרֵי זוֹ תְּפִלַּת </a:t>
            </a:r>
            <a:r>
              <a:rPr lang="he-IL" sz="2800" b="1" dirty="0" err="1"/>
              <a:t>שָׁוְא</a:t>
            </a:r>
            <a:r>
              <a:rPr lang="he-IL" sz="2800" b="1" dirty="0"/>
              <a:t>.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15" grpId="0" animBg="1"/>
      <p:bldP spid="14" grpId="0" animBg="1"/>
      <p:bldP spid="12" grpId="0" animBg="1"/>
      <p:bldP spid="29" grpId="0" animBg="1"/>
      <p:bldP spid="11" grpId="0" animBg="1"/>
      <p:bldP spid="27" grpId="0" animBg="1"/>
      <p:bldP spid="17" grpId="0" animBg="1"/>
      <p:bldP spid="18" grpId="0" animBg="1"/>
      <p:bldP spid="20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</TotalTime>
  <Words>36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יושר</vt:lpstr>
      <vt:lpstr> 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18</cp:revision>
  <dcterms:created xsi:type="dcterms:W3CDTF">2016-05-17T09:54:39Z</dcterms:created>
  <dcterms:modified xsi:type="dcterms:W3CDTF">2016-07-20T08:08:23Z</dcterms:modified>
</cp:coreProperties>
</file>